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51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E842-5BAF-4E91-8A06-193255F8BFF9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21C5-F7D5-4014-BDAF-84734047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71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E842-5BAF-4E91-8A06-193255F8BFF9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21C5-F7D5-4014-BDAF-84734047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10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E842-5BAF-4E91-8A06-193255F8BFF9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21C5-F7D5-4014-BDAF-84734047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E842-5BAF-4E91-8A06-193255F8BFF9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21C5-F7D5-4014-BDAF-84734047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92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E842-5BAF-4E91-8A06-193255F8BFF9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21C5-F7D5-4014-BDAF-84734047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37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E842-5BAF-4E91-8A06-193255F8BFF9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21C5-F7D5-4014-BDAF-84734047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26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E842-5BAF-4E91-8A06-193255F8BFF9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21C5-F7D5-4014-BDAF-84734047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83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E842-5BAF-4E91-8A06-193255F8BFF9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21C5-F7D5-4014-BDAF-84734047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72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E842-5BAF-4E91-8A06-193255F8BFF9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21C5-F7D5-4014-BDAF-84734047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82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E842-5BAF-4E91-8A06-193255F8BFF9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21C5-F7D5-4014-BDAF-84734047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30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E842-5BAF-4E91-8A06-193255F8BFF9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21C5-F7D5-4014-BDAF-84734047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4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BE842-5BAF-4E91-8A06-193255F8BFF9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F21C5-F7D5-4014-BDAF-84734047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19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2519363"/>
            <a:ext cx="5821680" cy="1638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7183438"/>
            <a:ext cx="7769946" cy="126247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paherps.com/wp-content/uploads/2013/06/bullfrog2_way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25" y="0"/>
            <a:ext cx="3267961" cy="21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Image result for red spotted new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516" y="2004550"/>
            <a:ext cx="3908425" cy="260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green fr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883" y="2031731"/>
            <a:ext cx="3546487" cy="265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paherps.com/wp-content/uploads/2013/06/americantoad4_wayn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875" y="-27699"/>
            <a:ext cx="3355710" cy="223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paherps.com/wp-content/uploads/2013/06/nleopardfrog3_wayn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460" y="4608787"/>
            <a:ext cx="3841690" cy="256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pickerel fro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536" y="-122219"/>
            <a:ext cx="30480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northern spring peep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350" y="-363449"/>
            <a:ext cx="2914876" cy="312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wood fro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5359" y="4522808"/>
            <a:ext cx="3504432" cy="24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paherps.com/wp-content/uploads/2013/05/redback1_bob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3843" y="2102960"/>
            <a:ext cx="3537375" cy="246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northern red salamande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405" y="4576676"/>
            <a:ext cx="3041809" cy="233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www.paherps.com/wp-content/uploads/2013/05/spotted3_bob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615" y="4523404"/>
            <a:ext cx="3494903" cy="233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www.paherps.com/wp-content/uploads/2013/05/twolined9_jason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824" y="2619877"/>
            <a:ext cx="3207096" cy="213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28638" y="1046248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52966" y="1292277"/>
            <a:ext cx="579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11026" y="-119571"/>
            <a:ext cx="55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20280" y="-116346"/>
            <a:ext cx="627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67786" y="2218832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65749" y="3577271"/>
            <a:ext cx="5084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4695" y="2090510"/>
            <a:ext cx="6319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80508" y="2805705"/>
            <a:ext cx="6286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67786" y="5430246"/>
            <a:ext cx="3754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35255" y="4755804"/>
            <a:ext cx="4203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J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63021" y="4583466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K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6" name="AutoShape 2" descr="Image result for red ef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025610" y="4728866"/>
            <a:ext cx="4844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7" name="Picture 4" descr="Image result for red ef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845" y="3542161"/>
            <a:ext cx="1281396" cy="92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10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12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Bryce Richard</dc:creator>
  <cp:lastModifiedBy>Kimberly Richard</cp:lastModifiedBy>
  <cp:revision>7</cp:revision>
  <dcterms:created xsi:type="dcterms:W3CDTF">2017-03-30T03:07:53Z</dcterms:created>
  <dcterms:modified xsi:type="dcterms:W3CDTF">2017-03-31T17:43:35Z</dcterms:modified>
</cp:coreProperties>
</file>